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  <p:embeddedFont>
      <p:font typeface="PT Sans Narrow"/>
      <p:regular r:id="rId17"/>
      <p:bold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21" Type="http://schemas.openxmlformats.org/officeDocument/2006/relationships/font" Target="fonts/OpenSans-italic.fntdata"/><Relationship Id="rId13" Type="http://schemas.openxmlformats.org/officeDocument/2006/relationships/font" Target="fonts/ProximaNova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7" Type="http://schemas.openxmlformats.org/officeDocument/2006/relationships/font" Target="fonts/PTSansNarrow-regular.fntdata"/><Relationship Id="rId16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19" Type="http://schemas.openxmlformats.org/officeDocument/2006/relationships/font" Target="fonts/OpenSans-regular.fntdata"/><Relationship Id="rId6" Type="http://schemas.openxmlformats.org/officeDocument/2006/relationships/slide" Target="slides/slide2.xml"/><Relationship Id="rId18" Type="http://schemas.openxmlformats.org/officeDocument/2006/relationships/font" Target="fonts/PTSansNarr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8809f5c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8809f5c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c46b3d2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c46b3d2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c46b3d2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c46b3d2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2d54824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2d54824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2d54824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2d54824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2d54824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2d54824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2d5482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2d5482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lmgtfy.com/?q=OOP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lmgtfy.com/?q=class+in+oo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Oriented Programing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tiennm@sphinx-software.com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Definitions.	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58525" y="12797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OOP?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Object-oriented programming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an Object?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25" y="2853775"/>
            <a:ext cx="2006575" cy="18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812350" y="2555050"/>
            <a:ext cx="1431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answer is</a:t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5812350" y="2916250"/>
            <a:ext cx="3018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depends on something called: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350" y="3277450"/>
            <a:ext cx="2526037" cy="14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8100" y="2847100"/>
            <a:ext cx="2006574" cy="1863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Definitions.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Template, blueprints …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 between Class, Instance and Object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An OBJECT is an INSTANCE of a CLASS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undamentals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Abstraction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Char char="●"/>
            </a:pPr>
            <a:r>
              <a:rPr lang="en" sz="3000">
                <a:solidFill>
                  <a:srgbClr val="695D46"/>
                </a:solidFill>
              </a:rPr>
              <a:t>Encapsulation</a:t>
            </a:r>
            <a:endParaRPr sz="3000">
              <a:solidFill>
                <a:srgbClr val="695D46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Char char="●"/>
            </a:pPr>
            <a:r>
              <a:rPr lang="en" sz="3000">
                <a:solidFill>
                  <a:srgbClr val="695D46"/>
                </a:solidFill>
              </a:rPr>
              <a:t>Inheritance</a:t>
            </a:r>
            <a:endParaRPr sz="3000">
              <a:solidFill>
                <a:srgbClr val="695D46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Char char="●"/>
            </a:pPr>
            <a:r>
              <a:rPr lang="en" sz="3000">
                <a:solidFill>
                  <a:srgbClr val="695D46"/>
                </a:solidFill>
              </a:rPr>
              <a:t>Polymorphism</a:t>
            </a:r>
            <a:endParaRPr sz="3000">
              <a:solidFill>
                <a:srgbClr val="695D4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8" y="1305475"/>
            <a:ext cx="3514725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200" y="1292425"/>
            <a:ext cx="1982326" cy="330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7"/>
          <p:cNvCxnSpPr>
            <a:endCxn id="96" idx="1"/>
          </p:cNvCxnSpPr>
          <p:nvPr/>
        </p:nvCxnSpPr>
        <p:spPr>
          <a:xfrm>
            <a:off x="3129538" y="2943775"/>
            <a:ext cx="16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>
            <a:off x="3336125" y="2636050"/>
            <a:ext cx="12480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information hiding?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Does it use for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/>
              <a:t>Security </a:t>
            </a:r>
            <a:r>
              <a:rPr b="1" lang="en" sz="2000">
                <a:solidFill>
                  <a:srgbClr val="695D46"/>
                </a:solidFill>
              </a:rPr>
              <a:t>purpose</a:t>
            </a:r>
            <a:r>
              <a:rPr lang="en">
                <a:solidFill>
                  <a:srgbClr val="695D46"/>
                </a:solidFill>
              </a:rPr>
              <a:t>?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368" y="1209175"/>
            <a:ext cx="2234355" cy="330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748" y="1266325"/>
            <a:ext cx="2935151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311700" y="1266325"/>
            <a:ext cx="167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Animals</a:t>
            </a:r>
            <a:endParaRPr sz="3000"/>
          </a:p>
        </p:txBody>
      </p:sp>
      <p:cxnSp>
        <p:nvCxnSpPr>
          <p:cNvPr id="114" name="Google Shape;114;p19"/>
          <p:cNvCxnSpPr>
            <a:stCxn id="113" idx="3"/>
          </p:cNvCxnSpPr>
          <p:nvPr/>
        </p:nvCxnSpPr>
        <p:spPr>
          <a:xfrm flipH="1" rot="10800000">
            <a:off x="1983900" y="1638775"/>
            <a:ext cx="9324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625" y="1052300"/>
            <a:ext cx="1897150" cy="17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450" y="360575"/>
            <a:ext cx="1311225" cy="15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525" y="2133649"/>
            <a:ext cx="1373475" cy="16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7125" y="3240074"/>
            <a:ext cx="1972925" cy="133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9"/>
          <p:cNvCxnSpPr>
            <a:stCxn id="115" idx="3"/>
          </p:cNvCxnSpPr>
          <p:nvPr/>
        </p:nvCxnSpPr>
        <p:spPr>
          <a:xfrm flipH="1" rot="10800000">
            <a:off x="4923775" y="1431425"/>
            <a:ext cx="146370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9"/>
          <p:cNvCxnSpPr>
            <a:endCxn id="117" idx="1"/>
          </p:cNvCxnSpPr>
          <p:nvPr/>
        </p:nvCxnSpPr>
        <p:spPr>
          <a:xfrm>
            <a:off x="4909325" y="2535111"/>
            <a:ext cx="1639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488025" y="2815875"/>
            <a:ext cx="495000" cy="8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olymorphism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66325"/>
            <a:ext cx="1567775" cy="13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150" y="656725"/>
            <a:ext cx="2105150" cy="136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5900" y="1266325"/>
            <a:ext cx="2076400" cy="16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9437" y="3643250"/>
            <a:ext cx="2105125" cy="9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9525" y="2407671"/>
            <a:ext cx="1269325" cy="123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0"/>
          <p:cNvCxnSpPr>
            <a:endCxn id="132" idx="1"/>
          </p:cNvCxnSpPr>
          <p:nvPr/>
        </p:nvCxnSpPr>
        <p:spPr>
          <a:xfrm>
            <a:off x="1899525" y="2581759"/>
            <a:ext cx="1890000" cy="4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0"/>
          <p:cNvCxnSpPr>
            <a:stCxn id="129" idx="2"/>
            <a:endCxn id="132" idx="0"/>
          </p:cNvCxnSpPr>
          <p:nvPr/>
        </p:nvCxnSpPr>
        <p:spPr>
          <a:xfrm flipH="1">
            <a:off x="4424125" y="2025081"/>
            <a:ext cx="600" cy="3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>
            <a:endCxn id="132" idx="3"/>
          </p:cNvCxnSpPr>
          <p:nvPr/>
        </p:nvCxnSpPr>
        <p:spPr>
          <a:xfrm flipH="1">
            <a:off x="5058850" y="2668759"/>
            <a:ext cx="1890600" cy="3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